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6" r:id="rId5"/>
    <p:sldId id="265" r:id="rId6"/>
    <p:sldId id="264" r:id="rId7"/>
    <p:sldId id="263" r:id="rId8"/>
    <p:sldId id="262" r:id="rId9"/>
    <p:sldId id="261" r:id="rId10"/>
    <p:sldId id="260" r:id="rId11"/>
    <p:sldId id="259" r:id="rId12"/>
    <p:sldId id="269" r:id="rId13"/>
    <p:sldId id="268" r:id="rId14"/>
    <p:sldId id="267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5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954C4-DA8F-45CD-BDA1-B5C1A968D26F}" type="datetimeFigureOut">
              <a:rPr lang="en-US" smtClean="0"/>
              <a:t>9/14/2013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20198-0638-4C89-B747-B005370A67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954C4-DA8F-45CD-BDA1-B5C1A968D26F}" type="datetimeFigureOut">
              <a:rPr lang="en-US" smtClean="0"/>
              <a:t>9/14/2013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20198-0638-4C89-B747-B005370A67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954C4-DA8F-45CD-BDA1-B5C1A968D26F}" type="datetimeFigureOut">
              <a:rPr lang="en-US" smtClean="0"/>
              <a:t>9/14/2013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20198-0638-4C89-B747-B005370A67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954C4-DA8F-45CD-BDA1-B5C1A968D26F}" type="datetimeFigureOut">
              <a:rPr lang="en-US" smtClean="0"/>
              <a:t>9/14/2013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20198-0638-4C89-B747-B005370A67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954C4-DA8F-45CD-BDA1-B5C1A968D26F}" type="datetimeFigureOut">
              <a:rPr lang="en-US" smtClean="0"/>
              <a:t>9/14/2013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20198-0638-4C89-B747-B005370A67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954C4-DA8F-45CD-BDA1-B5C1A968D26F}" type="datetimeFigureOut">
              <a:rPr lang="en-US" smtClean="0"/>
              <a:t>9/14/2013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20198-0638-4C89-B747-B005370A67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954C4-DA8F-45CD-BDA1-B5C1A968D26F}" type="datetimeFigureOut">
              <a:rPr lang="en-US" smtClean="0"/>
              <a:t>9/14/2013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20198-0638-4C89-B747-B005370A67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954C4-DA8F-45CD-BDA1-B5C1A968D26F}" type="datetimeFigureOut">
              <a:rPr lang="en-US" smtClean="0"/>
              <a:t>9/14/2013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20198-0638-4C89-B747-B005370A67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954C4-DA8F-45CD-BDA1-B5C1A968D26F}" type="datetimeFigureOut">
              <a:rPr lang="en-US" smtClean="0"/>
              <a:t>9/14/2013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20198-0638-4C89-B747-B005370A67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954C4-DA8F-45CD-BDA1-B5C1A968D26F}" type="datetimeFigureOut">
              <a:rPr lang="en-US" smtClean="0"/>
              <a:t>9/14/2013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20198-0638-4C89-B747-B005370A67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954C4-DA8F-45CD-BDA1-B5C1A968D26F}" type="datetimeFigureOut">
              <a:rPr lang="en-US" smtClean="0"/>
              <a:t>9/14/2013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20198-0638-4C89-B747-B005370A67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0954C4-DA8F-45CD-BDA1-B5C1A968D26F}" type="datetimeFigureOut">
              <a:rPr lang="en-US" smtClean="0"/>
              <a:t>9/14/2013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C20198-0638-4C89-B747-B005370A675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lbum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9753" y="0"/>
            <a:ext cx="5304494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lbum-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594" y="255289"/>
            <a:ext cx="8784000" cy="60975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lbum-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594" y="255289"/>
            <a:ext cx="8784000" cy="60975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lbum-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594" y="255289"/>
            <a:ext cx="8784000" cy="60975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lbum-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594" y="251256"/>
            <a:ext cx="8784000" cy="61052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lbum-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594" y="257302"/>
            <a:ext cx="8784000" cy="60936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lbum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33549"/>
            <a:ext cx="8784000" cy="61392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lbum-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156" y="414846"/>
            <a:ext cx="8784000" cy="5790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lbum-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594" y="255289"/>
            <a:ext cx="8784000" cy="60975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lbum-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594" y="255289"/>
            <a:ext cx="8784000" cy="60975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lbum-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594" y="255289"/>
            <a:ext cx="8784000" cy="60975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lbum-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594" y="255289"/>
            <a:ext cx="8784000" cy="60975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lbum-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594" y="255289"/>
            <a:ext cx="8784000" cy="60975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lbum-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594" y="255289"/>
            <a:ext cx="8784000" cy="60975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On-screen Show (4:3)</PresentationFormat>
  <Paragraphs>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Eldar Admin</dc:creator>
  <cp:lastModifiedBy>Eldar Admin</cp:lastModifiedBy>
  <cp:revision>2</cp:revision>
  <dcterms:created xsi:type="dcterms:W3CDTF">2013-09-14T20:15:44Z</dcterms:created>
  <dcterms:modified xsi:type="dcterms:W3CDTF">2013-09-14T20:26:55Z</dcterms:modified>
</cp:coreProperties>
</file>